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7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Q-u-Nh7PMAhVGvIMKHf6PCoIQjRwIBw&amp;url=https://themotivationmentalist.wordpress.com/2014/03/17/compilation-of-the-best-of-socrates-wisdom-of-ages/the-unexamined-life-is-not-worth-living/&amp;psig=AFQjCNHGr9fIAO_gOTX0rPi4otgJt4YeiQ&amp;ust=1461992076483829" TargetMode="External"/><Relationship Id="rId3" Type="http://schemas.openxmlformats.org/officeDocument/2006/relationships/hyperlink" Target="https://www.google.com/url?sa=i&amp;rct=j&amp;q=&amp;esrc=s&amp;source=images&amp;cd=&amp;cad=rja&amp;uact=8&amp;ved=0ahUKEwjpnvXxkq7MAhUMsIMKHZ1hBHcQjRwIBw&amp;url=http://thesixpac.blogspot.com/2013/04/staring-into-void.html&amp;bvm=bv.120551593,d.amc&amp;psig=AFQjCNENzrFz0l_f11kEgrU3vE8bk80U6A&amp;ust=1461817058954903" TargetMode="External"/><Relationship Id="rId7" Type="http://schemas.openxmlformats.org/officeDocument/2006/relationships/hyperlink" Target="https://i.ytimg.com/vi/3MyjGb_-lM8/maxresdefault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tatic4.businessinsider.com/image/518be06d69bedd5d2b000000/popular-hyperbole-and-a-half-web-comic-allie-brosh-returns-with-stunningly-brilliant-blog-post.jpg" TargetMode="External"/><Relationship Id="rId5" Type="http://schemas.openxmlformats.org/officeDocument/2006/relationships/hyperlink" Target="https://i.gr-assets.com/images/S/photo.goodreads.com/hostedimages/1383354746i/6518659._SX540_.png" TargetMode="External"/><Relationship Id="rId10" Type="http://schemas.openxmlformats.org/officeDocument/2006/relationships/hyperlink" Target="http://handsonatl.org/wp-content/uploads/2015/10/law_of_attraction_2point0.jpg" TargetMode="External"/><Relationship Id="rId4" Type="http://schemas.openxmlformats.org/officeDocument/2006/relationships/hyperlink" Target="https://www.google.com/url?sa=i&amp;rct=j&amp;q=&amp;esrc=s&amp;source=images&amp;cd=&amp;cad=rja&amp;uact=8&amp;ved=0ahUKEwjvs7K9k67MAhWDs4MKHUiBDDEQjRwIBw&amp;url=http://thesoulfulceo.com/portfolio/trust-the-universe/&amp;bvm=bv.120551593,d.amc&amp;psig=AFQjCNEJDD7qm2IMnrWq9iF3k19FV4bhTg&amp;ust=1461823592555804" TargetMode="External"/><Relationship Id="rId9" Type="http://schemas.openxmlformats.org/officeDocument/2006/relationships/hyperlink" Target="http://www.photographyblogger.net/wp-content/uploads/2009/12/Nothingness25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77200"/>
            <a:ext cx="9144000" cy="52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0939" y="47223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608" y="4749590"/>
            <a:ext cx="63760" cy="63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2310" y="2592060"/>
            <a:ext cx="101928" cy="101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8" name="Shape 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244951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CITED PICS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www.google.com/url?sa=i&amp;rct=j&amp;q=&amp;esrc=s&amp;source=images&amp;cd=&amp;cad=rja&amp;uact=8&amp;ved=0ahUKEwjpnvXxkq7MAhUMsIMKHZ1hBHcQjRwIBw&amp;url=http%3A%2F%2Fthesixpac.blogspot.com%2F2013%2F04%2Fstaring-into-void.html&amp;bvm=bv.120551593,d.amc&amp;psig=AFQjCNENzrFz0l_f11kEgrU3vE8bk80U6A&amp;ust=1461817058954903</a:t>
            </a:r>
            <a:r>
              <a:rPr lang="en" sz="1000"/>
              <a:t> </a:t>
            </a:r>
          </a:p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www.google.com/url?sa=i&amp;rct=j&amp;q=&amp;esrc=s&amp;source=images&amp;cd=&amp;cad=rja&amp;uact=8&amp;ved=0ahUKEwjvs7K9k67MAhWDs4MKHUiBDDEQjRwIBw&amp;url=http%3A%2F%2Fthesoulfulceo.com%2Fportfolio%2Ftrust-the-universe%2F&amp;bvm=bv.120551593,d.amc&amp;psig=AFQjCNEJDD7qm2IMnrWq9iF3k19FV4bhTg&amp;ust=1461823592555804</a:t>
            </a:r>
            <a:r>
              <a:rPr lang="en" sz="1000"/>
              <a:t> </a:t>
            </a:r>
          </a:p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https://i.gr-assets.com/images/S/photo.goodreads.com/hostedimages/1383354746i/6518659._SX540_.png</a:t>
            </a:r>
            <a:r>
              <a:rPr lang="en" sz="1000"/>
              <a:t> </a:t>
            </a:r>
          </a:p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http://static4.businessinsider.com/image/518be06d69bedd5d2b000000/popular-hyperbole-and-a-half-web-comic-allie-brosh-returns-with-stunningly-brilliant-blog-post.jpg</a:t>
            </a:r>
            <a:r>
              <a:rPr lang="en" sz="1000"/>
              <a:t> </a:t>
            </a:r>
          </a:p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https://i.ytimg.com/vi/3MyjGb_-lM8/maxresdefault.jpg</a:t>
            </a:r>
            <a:r>
              <a:rPr lang="en" sz="1000"/>
              <a:t> </a:t>
            </a:r>
          </a:p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s://www.google.com/url?sa=i&amp;rct=j&amp;q=&amp;esrc=s&amp;source=images&amp;cd=&amp;cad=rja&amp;uact=8&amp;ved=0ahUKEwjQ-u-Nh7PMAhVGvIMKHf6PCoIQjRwIBw&amp;url=https%3A%2F%2Fthemotivationmentalist.wordpress.com%2F2014%2F03%2F17%2Fcompilation-of-the-best-of-socrates-wisdom-of-ages%2Fthe-unexamined-life-is-not-worth-living%2F&amp;psig=AFQjCNHGr9fIAO_gOTX0rPi4otgJt4YeiQ&amp;ust=1461992076483829</a:t>
            </a:r>
            <a:r>
              <a:rPr lang="en" sz="1000"/>
              <a:t> </a:t>
            </a:r>
          </a:p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http://www.photographyblogger.net/wp-content/uploads/2009/12/Nothingness25.jpg</a:t>
            </a:r>
            <a:r>
              <a:rPr lang="en" sz="1000"/>
              <a:t> </a:t>
            </a:r>
          </a:p>
          <a:p>
            <a:pPr marL="457200" lvl="0" indent="-292100" rtl="0">
              <a:spcBef>
                <a:spcPts val="0"/>
              </a:spcBef>
              <a:buSzPct val="100000"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http://handsonatl.org/wp-content/uploads/2015/10/law_of_attraction_2point0.jpg</a:t>
            </a:r>
            <a:r>
              <a:rPr lang="en" sz="1000"/>
              <a:t> </a:t>
            </a:r>
          </a:p>
          <a:p>
            <a:pPr marL="457200" lvl="0" indent="-292100">
              <a:spcBef>
                <a:spcPts val="0"/>
              </a:spcBef>
              <a:buSzPct val="100000"/>
            </a:pPr>
            <a:endParaRPr sz="1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77200"/>
            <a:ext cx="9144000" cy="52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1682350" y="1401300"/>
            <a:ext cx="6032700" cy="176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[Insert meaning here]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2483" y="4655527"/>
            <a:ext cx="55520" cy="55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717" y="4446637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469" y="4733949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7704" y="4242454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7258" y="4216820"/>
            <a:ext cx="77368" cy="77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3796" y="4568875"/>
            <a:ext cx="83901" cy="83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7" y="0"/>
            <a:ext cx="9143999" cy="514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2209" y="4451088"/>
            <a:ext cx="62735" cy="6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763" y="244951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49</Words>
  <Application>Microsoft Office PowerPoint</Application>
  <PresentationFormat>On-screen Show (16:9)</PresentationFormat>
  <Paragraphs>10</Paragraphs>
  <Slides>13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simple-dark-2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CITED PICS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Mosyjowski</dc:creator>
  <cp:lastModifiedBy>Joan Mosyjowski</cp:lastModifiedBy>
  <cp:revision>7</cp:revision>
  <dcterms:modified xsi:type="dcterms:W3CDTF">2016-05-03T03:21:31Z</dcterms:modified>
</cp:coreProperties>
</file>